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6" r:id="rId9"/>
    <p:sldId id="268" r:id="rId10"/>
    <p:sldId id="269" r:id="rId11"/>
    <p:sldId id="273" r:id="rId12"/>
    <p:sldId id="274" r:id="rId13"/>
    <p:sldId id="275" r:id="rId14"/>
    <p:sldId id="276" r:id="rId15"/>
    <p:sldId id="277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EEAD-3C3A-4A5A-9808-820E8EFCCF1C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59C99-E401-4B95-B8F9-C36F9182B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1770-92B1-4182-98E3-C2699D8FEB4F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D8DF-7E2B-4D00-9772-68EAEA23B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FF65-9F9A-4DF4-9047-6250E66F927B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E4C4-7862-4266-8383-58A22098C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E75A-F74E-4826-8B04-C9C15931F77F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F1F1-581F-4DE6-AB49-285CD860B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21AF-FDB9-4429-9A63-D290535CB731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BFEC-03B9-44DF-B502-003A13AC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055A-8EB0-4183-8522-ACDFE28FE113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23D6-F4DA-4E8E-BB81-D803A643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EF70-B6A8-4ACB-9DDC-3CEF3FC0C042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4640-5B2A-4556-B40E-F4B285905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C4D9-AFA0-47F0-816D-1F942F467697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2F7B-BB43-4917-B83C-39199607A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AD1F-7DAC-40E7-B00D-C6E4F71292F2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D805-AC98-472C-8E3A-342262F6A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4861-CF3E-42A5-9B90-90283D670744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DDAF-5D2A-48BB-871D-7B791124A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65CC-211D-4A1A-9AF2-319515C2C5B4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1538-3980-4C01-912D-6489C9F6A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0474BC-B3D3-48E3-9856-C36FD899D854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61BE12-620E-4C86-B9DC-C0083D404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Содержимое 10" descr="1236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19088"/>
            <a:ext cx="8501063" cy="3479800"/>
          </a:xfrm>
        </p:spPr>
      </p:pic>
      <p:pic>
        <p:nvPicPr>
          <p:cNvPr id="13315" name="Picture 2" descr="Картинки по запросу неделя без турнике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286125"/>
            <a:ext cx="5381625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643063"/>
            <a:ext cx="8229600" cy="1428750"/>
          </a:xfrm>
        </p:spPr>
        <p:txBody>
          <a:bodyPr>
            <a:normAutofit/>
          </a:bodyPr>
          <a:lstStyle/>
          <a:p>
            <a:r>
              <a:rPr lang="ru-RU" sz="4500" smtClean="0"/>
              <a:t/>
            </a:r>
            <a:br>
              <a:rPr lang="ru-RU" sz="4500" smtClean="0"/>
            </a:br>
            <a:r>
              <a:rPr lang="ru-RU" sz="4500" smtClean="0"/>
              <a:t/>
            </a:r>
            <a:br>
              <a:rPr lang="ru-RU" sz="4500" smtClean="0"/>
            </a:br>
            <a:r>
              <a:rPr lang="ru-RU" sz="2400" smtClean="0">
                <a:latin typeface="Constantia" pitchFamily="18" charset="0"/>
              </a:rPr>
              <a:t>17.04.2017- в рамках акции «Неделя без турникетов» состоялась экскурсия на ПАО «МРСК ЦЕНТРА» - «Смоленскэнерго» «Вяземский РЭС». </a:t>
            </a:r>
            <a:br>
              <a:rPr lang="ru-RU" sz="2400" smtClean="0">
                <a:latin typeface="Constantia" pitchFamily="18" charset="0"/>
              </a:rPr>
            </a:br>
            <a:r>
              <a:rPr lang="ru-RU" sz="2400" smtClean="0">
                <a:latin typeface="Constantia" pitchFamily="18" charset="0"/>
              </a:rPr>
              <a:t>Студенты – электрики 1 и 2 курсов побывали в гостях у своего потенциального будущего работодателя.</a:t>
            </a:r>
            <a:br>
              <a:rPr lang="ru-RU" sz="2400" smtClean="0">
                <a:latin typeface="Constantia" pitchFamily="18" charset="0"/>
              </a:rPr>
            </a:br>
            <a:r>
              <a:rPr lang="ru-RU" sz="2400" smtClean="0">
                <a:latin typeface="Constantia" pitchFamily="18" charset="0"/>
              </a:rPr>
              <a:t/>
            </a:r>
            <a:br>
              <a:rPr lang="ru-RU" sz="2400" smtClean="0">
                <a:latin typeface="Constantia" pitchFamily="18" charset="0"/>
              </a:rPr>
            </a:br>
            <a:endParaRPr lang="ru-RU" sz="2400" b="1" smtClean="0">
              <a:latin typeface="Constantia" pitchFamily="18" charset="0"/>
            </a:endParaRPr>
          </a:p>
        </p:txBody>
      </p:sp>
      <p:pic>
        <p:nvPicPr>
          <p:cNvPr id="22530" name="Содержимое 3" descr="1475679530_mel-podstanc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643188"/>
            <a:ext cx="7778750" cy="35179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1143000"/>
          </a:xfrm>
        </p:spPr>
        <p:txBody>
          <a:bodyPr/>
          <a:lstStyle/>
          <a:p>
            <a:r>
              <a:rPr lang="ru-RU" sz="3200" smtClean="0">
                <a:latin typeface="Calisto MT" pitchFamily="18" charset="0"/>
              </a:rPr>
              <a:t>Вяземский РЭС</a:t>
            </a:r>
            <a:r>
              <a:rPr lang="ru-RU" smtClean="0"/>
              <a:t> </a:t>
            </a:r>
          </a:p>
        </p:txBody>
      </p:sp>
      <p:pic>
        <p:nvPicPr>
          <p:cNvPr id="23554" name="Содержимое 3" descr="cb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2571750" cy="2960687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71750" y="500063"/>
            <a:ext cx="6572250" cy="7143750"/>
          </a:xfrm>
        </p:spPr>
        <p:txBody>
          <a:bodyPr>
            <a:normAutofit/>
          </a:bodyPr>
          <a:lstStyle/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Нас гостеприимно встречала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З.К.Сергеева – начальник отдела кадров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3556" name="AutoShape 2" descr="Картинки по запросу МРСК Центра Вяз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3557" name="AutoShape 4" descr="Картинки по запросу МРСК Центра Вяз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3558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5720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C:\Documents and Settings\User\Рабочий стол\фото с практики\20170417_141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500188"/>
            <a:ext cx="43576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C:\Documents and Settings\User\Рабочий стол\фото с практики\20170417_1412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972800" y="-5314950"/>
            <a:ext cx="82899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1" descr="20170417_14121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4071938"/>
            <a:ext cx="4468812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 историей развития энергетики на Вяземской земле и ветеранами энергетики нас познакомил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А.В.Мавричев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начальник Вяземского РЭС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4578" name="Содержимое 4" descr="20170417_1413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85938"/>
            <a:ext cx="4038600" cy="2271712"/>
          </a:xfrm>
        </p:spPr>
      </p:pic>
      <p:pic>
        <p:nvPicPr>
          <p:cNvPr id="24579" name="Содержимое 5" descr="20170417_1422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4286250"/>
            <a:ext cx="4038600" cy="2271713"/>
          </a:xfrm>
        </p:spPr>
      </p:pic>
      <p:pic>
        <p:nvPicPr>
          <p:cNvPr id="24580" name="Рисунок 8" descr="20170417_1422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785938"/>
            <a:ext cx="40005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9" descr="20170417_14164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Осмотр производственной территории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602" name="Содержимое 5" descr="20170417_1426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466"/>
          <a:stretch>
            <a:fillRect/>
          </a:stretch>
        </p:blipFill>
        <p:spPr>
          <a:xfrm>
            <a:off x="5143500" y="3786188"/>
            <a:ext cx="2687638" cy="2271712"/>
          </a:xfrm>
        </p:spPr>
      </p:pic>
      <p:pic>
        <p:nvPicPr>
          <p:cNvPr id="25603" name="Рисунок 6" descr="20170417_150152.jpg"/>
          <p:cNvPicPr>
            <a:picLocks noChangeAspect="1"/>
          </p:cNvPicPr>
          <p:nvPr/>
        </p:nvPicPr>
        <p:blipFill>
          <a:blip r:embed="rId3"/>
          <a:srcRect b="25838"/>
          <a:stretch>
            <a:fillRect/>
          </a:stretch>
        </p:blipFill>
        <p:spPr bwMode="auto">
          <a:xfrm>
            <a:off x="357188" y="1428750"/>
            <a:ext cx="33575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Содержимое 8" descr="20170417_142534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r="23042"/>
          <a:stretch>
            <a:fillRect/>
          </a:stretch>
        </p:blipFill>
        <p:spPr>
          <a:xfrm>
            <a:off x="357188" y="3571875"/>
            <a:ext cx="3357562" cy="2271713"/>
          </a:xfrm>
        </p:spPr>
      </p:pic>
      <p:pic>
        <p:nvPicPr>
          <p:cNvPr id="25605" name="Рисунок 9" descr="20170417_14262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500188"/>
            <a:ext cx="321468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043862" cy="11334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Осмотр производственной территории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26" name="Содержимое 7" descr="20170417_1430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286250"/>
            <a:ext cx="4286250" cy="2087563"/>
          </a:xfrm>
        </p:spPr>
      </p:pic>
      <p:pic>
        <p:nvPicPr>
          <p:cNvPr id="26627" name="Содержимое 6" descr="20170417_14300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857375"/>
            <a:ext cx="3711575" cy="2087563"/>
          </a:xfrm>
        </p:spPr>
      </p:pic>
      <p:pic>
        <p:nvPicPr>
          <p:cNvPr id="26628" name="Рисунок 8" descr="20170417_1502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0"/>
            <a:ext cx="36433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9" descr="20170417_143152.jpg"/>
          <p:cNvPicPr>
            <a:picLocks noChangeAspect="1"/>
          </p:cNvPicPr>
          <p:nvPr/>
        </p:nvPicPr>
        <p:blipFill>
          <a:blip r:embed="rId5"/>
          <a:srcRect b="21616"/>
          <a:stretch>
            <a:fillRect/>
          </a:stretch>
        </p:blipFill>
        <p:spPr bwMode="auto">
          <a:xfrm>
            <a:off x="4643438" y="1857375"/>
            <a:ext cx="4286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50" y="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Посещение учебного корпуса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650" name="Содержимое 4" descr="20170417_1434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143000"/>
            <a:ext cx="2714625" cy="1527175"/>
          </a:xfrm>
        </p:spPr>
      </p:pic>
      <p:pic>
        <p:nvPicPr>
          <p:cNvPr id="27651" name="Содержимое 5" descr="20170417_1434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000375"/>
            <a:ext cx="2643188" cy="1487488"/>
          </a:xfrm>
        </p:spPr>
      </p:pic>
      <p:pic>
        <p:nvPicPr>
          <p:cNvPr id="27652" name="Рисунок 6" descr="20170417_1435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5072063"/>
            <a:ext cx="278606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20170417_14402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2500313"/>
            <a:ext cx="2071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 descr="20170417_14404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785813"/>
            <a:ext cx="2071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 descr="20170417_14433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1428750"/>
            <a:ext cx="25003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20170417_14434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3500438"/>
            <a:ext cx="2571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1" descr="20170417_14434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4143375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2" descr="20170417_14401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4786313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1143000"/>
          </a:xfrm>
        </p:spPr>
        <p:txBody>
          <a:bodyPr/>
          <a:lstStyle/>
          <a:p>
            <a:r>
              <a:rPr lang="ru-RU" sz="2800" smtClean="0">
                <a:latin typeface="Calisto MT" pitchFamily="18" charset="0"/>
              </a:rPr>
              <a:t>Вяземский РЭС</a:t>
            </a:r>
            <a:r>
              <a:rPr lang="ru-RU" smtClean="0"/>
              <a:t> </a:t>
            </a:r>
          </a:p>
        </p:txBody>
      </p:sp>
      <p:pic>
        <p:nvPicPr>
          <p:cNvPr id="28674" name="Содержимое 3" descr="cb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2071687" cy="2384425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71750" y="500063"/>
            <a:ext cx="6572250" cy="714375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83763"/>
                </a:solidFill>
              </a:rPr>
              <a:t> </a:t>
            </a:r>
            <a:r>
              <a:rPr lang="ru-RU" b="1" smtClean="0">
                <a:solidFill>
                  <a:srgbClr val="083763"/>
                </a:solidFill>
              </a:rPr>
              <a:t>Итоги:</a:t>
            </a:r>
          </a:p>
          <a:p>
            <a:r>
              <a:rPr lang="ru-RU" smtClean="0">
                <a:solidFill>
                  <a:srgbClr val="083763"/>
                </a:solidFill>
              </a:rPr>
              <a:t>ПАО МРСК ЦЕНТРА Вяземский РЭС –современная динамично развивающаяся компания с многолетней историей;</a:t>
            </a:r>
          </a:p>
          <a:p>
            <a:r>
              <a:rPr lang="ru-RU" smtClean="0">
                <a:solidFill>
                  <a:srgbClr val="083763"/>
                </a:solidFill>
              </a:rPr>
              <a:t> Производственная площадка ПАО МРСК ЦЕНТРА Вяземский РЭС  даёт возможность студентам освоить азы будущей профессии в результате прохождения производственной практики;</a:t>
            </a:r>
          </a:p>
          <a:p>
            <a:r>
              <a:rPr lang="ru-RU" smtClean="0">
                <a:solidFill>
                  <a:srgbClr val="083763"/>
                </a:solidFill>
              </a:rPr>
              <a:t>Получили чёткое представление о себе в выбранной будущей профессии.</a:t>
            </a:r>
            <a:endParaRPr lang="ru-RU" smtClean="0"/>
          </a:p>
        </p:txBody>
      </p:sp>
      <p:sp>
        <p:nvSpPr>
          <p:cNvPr id="28676" name="AutoShape 2" descr="Картинки по запросу МРСК Центра Вяз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8677" name="AutoShape 4" descr="Картинки по запросу МРСК Центра Вяз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8678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500563"/>
            <a:ext cx="21542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 descr="C:\Documents and Settings\User\Рабочий стол\фото с практики\20170417_1412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972800" y="-5314950"/>
            <a:ext cx="82899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8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928813"/>
            <a:ext cx="3357563" cy="2254250"/>
          </a:xfrm>
        </p:spPr>
      </p:pic>
      <p:pic>
        <p:nvPicPr>
          <p:cNvPr id="29699" name="Содержимое 5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75" y="1928813"/>
            <a:ext cx="3262313" cy="2365375"/>
          </a:xfrm>
        </p:spPr>
      </p:pic>
      <p:pic>
        <p:nvPicPr>
          <p:cNvPr id="29700" name="Рисунок 8" descr="images (4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429125"/>
            <a:ext cx="32861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Содержимое 10" descr="123654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500063"/>
            <a:ext cx="8643937" cy="1285875"/>
          </a:xfrm>
        </p:spPr>
      </p:pic>
      <p:pic>
        <p:nvPicPr>
          <p:cNvPr id="29702" name="Рисунок 10" descr="images (5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4572000"/>
            <a:ext cx="328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Содержимое 10" descr="123654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85750" y="357188"/>
            <a:ext cx="8286750" cy="13954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0012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Сегодня студент – электрик,</a:t>
            </a:r>
            <a:br>
              <a:rPr lang="ru-RU" dirty="0" smtClean="0"/>
            </a:br>
            <a:r>
              <a:rPr lang="ru-RU" dirty="0" smtClean="0"/>
              <a:t>завтра почётный работник</a:t>
            </a:r>
            <a:endParaRPr lang="ru-RU" dirty="0"/>
          </a:p>
        </p:txBody>
      </p:sp>
      <p:pic>
        <p:nvPicPr>
          <p:cNvPr id="14338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4357688"/>
            <a:ext cx="7500937" cy="2052637"/>
          </a:xfrm>
        </p:spPr>
      </p:pic>
      <p:pic>
        <p:nvPicPr>
          <p:cNvPr id="14339" name="Picture 2" descr="Картинки по запросу МРСК Вязь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00313"/>
            <a:ext cx="68580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229600" cy="1143000"/>
          </a:xfrm>
        </p:spPr>
        <p:txBody>
          <a:bodyPr/>
          <a:lstStyle/>
          <a:p>
            <a:r>
              <a:rPr lang="ru-RU" sz="3200" smtClean="0">
                <a:latin typeface="Calisto MT" pitchFamily="18" charset="0"/>
              </a:rPr>
              <a:t>Вяземский РЭС</a:t>
            </a:r>
            <a:r>
              <a:rPr lang="ru-RU" smtClean="0"/>
              <a:t>              </a:t>
            </a:r>
          </a:p>
        </p:txBody>
      </p:sp>
      <p:pic>
        <p:nvPicPr>
          <p:cNvPr id="15362" name="Содержимое 3" descr="cb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2571750" cy="2960687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071813" y="642938"/>
            <a:ext cx="6072187" cy="6786562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</a:rPr>
              <a:t>Характеристика предприятия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1.1 История компании: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Открытое Акционерное Общество «Межрегиональная распределительная сетевая компания Центра» было зарегистрировано 17 декабря 2004 г.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Создание ОАО «МРСК Центра» является неотъемлемой частью  утвержденного плана реформирования российской электроэнергетики, который предусматривает межрегиональную интеграцию вновь созданных предприятий после разделения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энергокомпаний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 видам бизнеса.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состав ОАО «МРСК Центра» вошли следующие распределительные сетевые компании: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Белгородэнерго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Курскэнерго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Липецкэнернго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Орелэнерго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Тамбовэнерго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Смоленскэнерго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Тверьэнерго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Смоленскэнерго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Тверьэнерго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ОАО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Ярэнерго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 ОАО «МРСК Центра в форме филиалов присоединены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Белгородэнерго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Брянскэнерго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Воронежэнерго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Курскэнерго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Костроммаэнерго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Липецкэнерго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Тверьэнерго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Смоленскэнерго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Орелэнерго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Тамбовэнерго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Ярэнерго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настоящее время обыкновенные акции Компании торгуются на Московской Бирже и включены в Первый (высший) уровень списка ценных бумаг ЗАО «ФБ ММВБ».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Компания является второй по величине капитализации, прибыли и выручки среди всех 11 входящих в состав холдинга МРСК.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5364" name="AutoShape 2" descr="Картинки по запросу МРСК Центра Вяз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65" name="AutoShape 4" descr="Картинки по запросу МРСК Центра Вяз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5366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5720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1143000"/>
          </a:xfrm>
        </p:spPr>
        <p:txBody>
          <a:bodyPr/>
          <a:lstStyle/>
          <a:p>
            <a:r>
              <a:rPr lang="ru-RU" sz="3200" smtClean="0">
                <a:latin typeface="Calisto MT" pitchFamily="18" charset="0"/>
              </a:rPr>
              <a:t>Вяземский РЭС</a:t>
            </a:r>
            <a:r>
              <a:rPr lang="ru-RU" smtClean="0"/>
              <a:t> </a:t>
            </a:r>
          </a:p>
        </p:txBody>
      </p:sp>
      <p:pic>
        <p:nvPicPr>
          <p:cNvPr id="16386" name="Содержимое 3" descr="cb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2571750" cy="2960687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071813" y="857250"/>
            <a:ext cx="5786437" cy="6429375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Характеристика предприятия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300" b="1" i="1" dirty="0" smtClean="0">
                <a:solidFill>
                  <a:schemeClr val="accent1">
                    <a:lumMod val="50000"/>
                  </a:schemeClr>
                </a:solidFill>
              </a:rPr>
              <a:t>1.2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b="1" i="1" dirty="0" smtClean="0">
                <a:solidFill>
                  <a:schemeClr val="accent1">
                    <a:lumMod val="50000"/>
                  </a:schemeClr>
                </a:solidFill>
              </a:rPr>
              <a:t>Производственные мощности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В денежном выражении ОАО «МРСК Центра» контролирует в регионе 84% рынка осуществления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</a:rPr>
              <a:t>техприсоединений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. А с 2013 года компании переданы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</a:rPr>
              <a:t>энергосбытовые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 функции в 4 областях.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Производственный потенциал ОАО «МРСК Центра» составляет 93348 подстанций (ПС и ТП) общей мощностью 49326 МВА. Общая протяженность ЛЭП 0,4-110 кВ по трассе 369780 км. Общая выручка компании в 2012 году составляет 69,4 млрд. рублей.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900" b="1" i="1" dirty="0" smtClean="0">
                <a:solidFill>
                  <a:schemeClr val="accent1">
                    <a:lumMod val="50000"/>
                  </a:schemeClr>
                </a:solidFill>
              </a:rPr>
              <a:t>1.3Инвестиционная деятельность: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Свою инвестиционную деятельность компания проводит в соответствии с утвержденной российским правительством Энергетической стратегией, рассчитанной до 2030 года.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b="1" i="1" dirty="0" smtClean="0">
                <a:solidFill>
                  <a:schemeClr val="accent1">
                    <a:lumMod val="50000"/>
                  </a:schemeClr>
                </a:solidFill>
              </a:rPr>
              <a:t>1.4Акционеры и руководство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Генеральный директор – Олег Исаев, председатель, председатель совета директоров – Андрей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</a:rPr>
              <a:t>Муров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Добиться высоких результатов энергетикам МРСК Центра удалось благодаря выполнению целевых программ реконструкции и ремонтов, реализации комплекса мероприятий, направленных на эффективное выявление и устранение неисправностей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</a:rPr>
              <a:t>электросетевого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 оборудования.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 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6388" name="AutoShape 2" descr="Картинки по запросу МРСК Центра Вяз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6389" name="AutoShape 4" descr="Картинки по запросу МРСК Центра Вязь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6390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5720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357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dirty="0" smtClean="0">
                <a:latin typeface="+mn-lt"/>
              </a:rPr>
              <a:t>Место производственной практики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электромонтеров по ремонту и обслуживанию электрооборудования        </a:t>
            </a:r>
            <a:endParaRPr lang="ru-RU" sz="3100" dirty="0">
              <a:latin typeface="+mn-lt"/>
            </a:endParaRPr>
          </a:p>
        </p:txBody>
      </p:sp>
      <p:pic>
        <p:nvPicPr>
          <p:cNvPr id="17410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429125"/>
            <a:ext cx="3508375" cy="20621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643063"/>
            <a:ext cx="4429125" cy="5000625"/>
          </a:xfrm>
        </p:spPr>
        <p:txBody>
          <a:bodyPr>
            <a:normAutofit fontScale="5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300" b="1" i="1" dirty="0" smtClean="0">
                <a:solidFill>
                  <a:schemeClr val="accent1">
                    <a:lumMod val="50000"/>
                  </a:schemeClr>
                </a:solidFill>
              </a:rPr>
              <a:t>Здесь происходит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-приобретение студентами профессиональных навыков и первоначального опыта в профессиональной деятельности;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- формирование основных профессиональных умений и навыков в соответствии с ФГОС СПО по специальности;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- воспитание сознательной трудовой и производственной дисциплины;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- усвоение обучающимися основ законодательства об охране труда, системы стандартов безопасности труда, требований правил гигиены труда и производственной санитарии, противопожарной защиты, охраны окружающей среды в соответствии с новыми нормативами и законодательными актами.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7412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14563"/>
            <a:ext cx="32146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357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dirty="0" smtClean="0">
                <a:latin typeface="+mn-lt"/>
              </a:rPr>
              <a:t>Место производственной практики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электромонтеров по ремонту и обслуживанию электрооборудования        </a:t>
            </a:r>
            <a:endParaRPr lang="ru-RU" sz="3100" dirty="0">
              <a:latin typeface="+mn-lt"/>
            </a:endParaRPr>
          </a:p>
        </p:txBody>
      </p:sp>
      <p:pic>
        <p:nvPicPr>
          <p:cNvPr id="18434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429125"/>
            <a:ext cx="3508375" cy="20621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643063"/>
            <a:ext cx="4429125" cy="5000625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8436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14563"/>
            <a:ext cx="32146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Documents and Settings\User\Рабочий стол\фото с практики\31012012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785938"/>
            <a:ext cx="346551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8229600" cy="13573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dirty="0" smtClean="0">
                <a:latin typeface="+mn-lt"/>
              </a:rPr>
              <a:t>Место производственной практики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электромонтеров по ремонту и обслуживанию электрооборудования        </a:t>
            </a:r>
            <a:endParaRPr lang="ru-RU" sz="3100" dirty="0">
              <a:latin typeface="+mn-lt"/>
            </a:endParaRPr>
          </a:p>
        </p:txBody>
      </p:sp>
      <p:pic>
        <p:nvPicPr>
          <p:cNvPr id="19458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429125"/>
            <a:ext cx="3508375" cy="2062163"/>
          </a:xfrm>
        </p:spPr>
      </p:pic>
      <p:pic>
        <p:nvPicPr>
          <p:cNvPr id="19459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14563"/>
            <a:ext cx="32146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Documents and Settings\User\Рабочий стол\фото с практики\23032012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6313" y="1589088"/>
            <a:ext cx="3643312" cy="2571750"/>
          </a:xfrm>
        </p:spPr>
      </p:pic>
      <p:pic>
        <p:nvPicPr>
          <p:cNvPr id="19461" name="Picture 2" descr="C:\Documents and Settings\User\Рабочий стол\фото с практики\EgPUPLhSJj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250"/>
            <a:ext cx="392906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357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dirty="0" smtClean="0">
                <a:latin typeface="+mn-lt"/>
              </a:rPr>
              <a:t>Место производственной практики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электромонтеров по ремонту и обслуживанию электрооборудования        </a:t>
            </a:r>
            <a:endParaRPr lang="ru-RU" sz="3100" dirty="0">
              <a:latin typeface="+mn-lt"/>
            </a:endParaRPr>
          </a:p>
        </p:txBody>
      </p:sp>
      <p:pic>
        <p:nvPicPr>
          <p:cNvPr id="20482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429125"/>
            <a:ext cx="3508375" cy="2062163"/>
          </a:xfrm>
        </p:spPr>
      </p:pic>
      <p:pic>
        <p:nvPicPr>
          <p:cNvPr id="20483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14563"/>
            <a:ext cx="32146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Содержимое 6" descr="21042012101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29188" y="1920875"/>
            <a:ext cx="3400425" cy="45339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357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dirty="0" smtClean="0">
                <a:latin typeface="+mn-lt"/>
              </a:rPr>
              <a:t>Место производственной практики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электромонтеров по ремонту и обслуживанию электрооборудования        </a:t>
            </a:r>
            <a:endParaRPr lang="ru-RU" sz="3100" dirty="0">
              <a:latin typeface="+mn-lt"/>
            </a:endParaRPr>
          </a:p>
        </p:txBody>
      </p:sp>
      <p:pic>
        <p:nvPicPr>
          <p:cNvPr id="21506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429125"/>
            <a:ext cx="3508375" cy="2062163"/>
          </a:xfrm>
        </p:spPr>
      </p:pic>
      <p:pic>
        <p:nvPicPr>
          <p:cNvPr id="21507" name="Рисунок 6" descr="скачанные файл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14563"/>
            <a:ext cx="32146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Documents and Settings\User\Рабочий стол\фото с практики\21042012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5" y="1928813"/>
            <a:ext cx="3786188" cy="45339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477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Constantia</vt:lpstr>
      <vt:lpstr>Arial</vt:lpstr>
      <vt:lpstr>Calibri</vt:lpstr>
      <vt:lpstr>Wingdings 2</vt:lpstr>
      <vt:lpstr>Calisto MT</vt:lpstr>
      <vt:lpstr>Поток</vt:lpstr>
      <vt:lpstr>Поток</vt:lpstr>
      <vt:lpstr>Поток</vt:lpstr>
      <vt:lpstr>Поток</vt:lpstr>
      <vt:lpstr>Слайд 1</vt:lpstr>
      <vt:lpstr>Сегодня студент – электрик, завтра почётный работник</vt:lpstr>
      <vt:lpstr>Вяземский РЭС              </vt:lpstr>
      <vt:lpstr>Вяземский РЭС </vt:lpstr>
      <vt:lpstr>  Место производственной практики  электромонтеров по ремонту и обслуживанию электрооборудования        </vt:lpstr>
      <vt:lpstr>  Место производственной практики  электромонтеров по ремонту и обслуживанию электрооборудования        </vt:lpstr>
      <vt:lpstr>  Место производственной практики  электромонтеров по ремонту и обслуживанию электрооборудования        </vt:lpstr>
      <vt:lpstr>  Место производственной практики  электромонтеров по ремонту и обслуживанию электрооборудования        </vt:lpstr>
      <vt:lpstr>  Место производственной практики  электромонтеров по ремонту и обслуживанию электрооборудования        </vt:lpstr>
      <vt:lpstr>  17.04.2017- в рамках акции «Неделя без турникетов» состоялась экскурсия на ПАО «МРСК ЦЕНТРА» - «Смоленскэнерго» «Вяземский РЭС».  Студенты – электрики 1 и 2 курсов побывали в гостях у своего потенциального будущего работодателя.  </vt:lpstr>
      <vt:lpstr>Вяземский РЭС </vt:lpstr>
      <vt:lpstr>С историей развития энергетики на Вяземской земле и ветеранами энергетики нас познакомил  А.В.Мавричев – начальник Вяземского РЭС</vt:lpstr>
      <vt:lpstr>Осмотр производственной территории</vt:lpstr>
      <vt:lpstr>Осмотр производственной территории</vt:lpstr>
      <vt:lpstr>Посещение учебного корпуса</vt:lpstr>
      <vt:lpstr>Вяземский РЭС 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33</cp:revision>
  <dcterms:created xsi:type="dcterms:W3CDTF">2017-04-20T17:24:22Z</dcterms:created>
  <dcterms:modified xsi:type="dcterms:W3CDTF">2017-04-09T22:10:23Z</dcterms:modified>
</cp:coreProperties>
</file>